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72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9" r:id="rId12"/>
    <p:sldId id="268" r:id="rId13"/>
    <p:sldId id="267" r:id="rId14"/>
    <p:sldId id="266" r:id="rId15"/>
    <p:sldId id="270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embeddedFontLst>
    <p:embeddedFont>
      <p:font typeface="Constantia" pitchFamily="18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  <p:embeddedFont>
      <p:font typeface="Algerian" pitchFamily="82" charset="0"/>
      <p:regular r:id="rId28"/>
    </p:embeddedFont>
    <p:embeddedFont>
      <p:font typeface="Baskerville Old Face" pitchFamily="18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465" autoAdjust="0"/>
    <p:restoredTop sz="94667" autoAdjust="0"/>
  </p:normalViewPr>
  <p:slideViewPr>
    <p:cSldViewPr>
      <p:cViewPr varScale="1">
        <p:scale>
          <a:sx n="65" d="100"/>
          <a:sy n="65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1T13:55:09.76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14CA-487C-4B81-A27C-FA91B4606A9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CFDEB-C4A2-4676-B116-8794501A3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FDEB-C4A2-4676-B116-8794501A3B5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8C4740-5756-43B7-A8A6-17E438A7BFF5}" type="datetimeFigureOut">
              <a:rPr lang="en-US" smtClean="0"/>
              <a:pPr/>
              <a:t>7/19/2008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8088FA-1684-4735-BDCC-20EB086316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advClick="0" advTm="8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James\My%20Documents\LimeWire\Saved\Shinedown%20--%20Simple%20Man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4600" dirty="0" smtClean="0">
                <a:solidFill>
                  <a:schemeClr val="bg2"/>
                </a:solidFill>
              </a:rPr>
              <a:t>“ An organization for young men ages”</a:t>
            </a:r>
          </a:p>
          <a:p>
            <a:r>
              <a:rPr lang="en-US" sz="7200" dirty="0" smtClean="0">
                <a:solidFill>
                  <a:schemeClr val="bg2"/>
                </a:solidFill>
              </a:rPr>
              <a:t>12-21</a:t>
            </a:r>
            <a:endParaRPr lang="en-US" sz="7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sz="9600" b="1" cap="none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DeMolay</a:t>
            </a:r>
            <a:endParaRPr lang="en-US" sz="96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Shinedown -- Simple M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-304800" y="3505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948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w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1295400"/>
            <a:ext cx="2781300" cy="321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5209">
            <a:off x="739077" y="1600798"/>
            <a:ext cx="2287555" cy="171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4445">
            <a:off x="6558186" y="1292210"/>
            <a:ext cx="2284435" cy="171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3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84370">
            <a:off x="6262131" y="3347427"/>
            <a:ext cx="1755648" cy="116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4t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905166">
            <a:off x="1350022" y="3624692"/>
            <a:ext cx="1741865" cy="130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lolo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4724400"/>
            <a:ext cx="2279904" cy="139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o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533400"/>
            <a:ext cx="1316736" cy="87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657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295400"/>
            <a:ext cx="7719486" cy="2142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gerian" pitchFamily="82" charset="0"/>
              </a:rPr>
              <a:t>The Order Of DeMolay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gerian" pitchFamily="82" charset="0"/>
            </a:endParaRPr>
          </a:p>
        </p:txBody>
      </p:sp>
      <p:pic>
        <p:nvPicPr>
          <p:cNvPr id="5" name="Picture 4" descr="bgEMBLEM2.gif"/>
          <p:cNvPicPr>
            <a:picLocks noChangeAspect="1"/>
          </p:cNvPicPr>
          <p:nvPr/>
        </p:nvPicPr>
        <p:blipFill>
          <a:blip r:embed="rId3">
            <a:lum contrast="-92000"/>
          </a:blip>
          <a:stretch>
            <a:fillRect/>
          </a:stretch>
        </p:blipFill>
        <p:spPr>
          <a:xfrm>
            <a:off x="3200400" y="1981200"/>
            <a:ext cx="3124200" cy="383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563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The</a:t>
            </a:r>
            <a:r>
              <a:rPr smtClean="0"/>
              <a:t> namesake of our Order</a:t>
            </a:r>
            <a:endParaRPr lang="en-US" dirty="0"/>
          </a:p>
        </p:txBody>
      </p:sp>
      <p:pic>
        <p:nvPicPr>
          <p:cNvPr id="5" name="Content Placeholder 4" descr="demolaycolo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71800" y="1600200"/>
            <a:ext cx="2533650" cy="316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667000" y="4648200"/>
            <a:ext cx="5714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Jacques DeMolay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94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llibrary_t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57600"/>
            <a:ext cx="2133600" cy="2702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youngland_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657600"/>
            <a:ext cx="1107186" cy="267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sla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52400"/>
            <a:ext cx="164592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572000"/>
          </a:xfrm>
        </p:spPr>
        <p:txBody>
          <a:bodyPr/>
          <a:lstStyle/>
          <a:p>
            <a:r>
              <a:rPr lang="en-US" dirty="0" smtClean="0"/>
              <a:t>The Order of DeMolay was founded in 1919, in Kansas City, Missouri, by a young man named Frank S. Land. Land was a community leader who, at the age of 28, already had a successful business career as a restaurateur behind him.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 advTm="1920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1</a:t>
            </a:r>
            <a:r>
              <a:rPr baseline="30000" smtClean="0"/>
              <a:t>st</a:t>
            </a:r>
            <a:r>
              <a:rPr smtClean="0"/>
              <a:t> man to say</a:t>
            </a:r>
            <a:endParaRPr lang="en-US" dirty="0"/>
          </a:p>
        </p:txBody>
      </p:sp>
      <p:pic>
        <p:nvPicPr>
          <p:cNvPr id="6" name="Content Placeholder 5" descr="lglow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1676400"/>
            <a:ext cx="2457450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53000" y="5334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“I am a DeMolay”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971800"/>
            <a:ext cx="513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Louis G. Lower 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20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marsha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1400" y="1905000"/>
            <a:ext cx="2381250" cy="297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smtClean="0"/>
              <a:t>Author of our Ritual | Frank A. Marshall</a:t>
            </a:r>
            <a:endParaRPr lang="en-US" sz="3600" dirty="0"/>
          </a:p>
        </p:txBody>
      </p:sp>
    </p:spTree>
  </p:cSld>
  <p:clrMapOvr>
    <a:masterClrMapping/>
  </p:clrMapOvr>
  <p:transition advClick="0" advTm="4484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"Filial Love"</a:t>
            </a:r>
            <a:br>
              <a:rPr lang="en-US" dirty="0" smtClean="0"/>
            </a:br>
            <a:r>
              <a:rPr lang="en-US" dirty="0" smtClean="0"/>
              <a:t>Love between parent and child</a:t>
            </a:r>
          </a:p>
          <a:p>
            <a:r>
              <a:rPr lang="en-US" dirty="0" smtClean="0"/>
              <a:t> "Reverence for Sacred Things"</a:t>
            </a:r>
            <a:br>
              <a:rPr lang="en-US" dirty="0" smtClean="0"/>
            </a:br>
            <a:r>
              <a:rPr lang="en-US" dirty="0" smtClean="0"/>
              <a:t>Encourages one's own faith and tolerance for others' beliefs </a:t>
            </a:r>
          </a:p>
          <a:p>
            <a:r>
              <a:rPr lang="en-US" dirty="0" smtClean="0"/>
              <a:t>"Courtesy"</a:t>
            </a:r>
            <a:br>
              <a:rPr lang="en-US" dirty="0" smtClean="0"/>
            </a:br>
            <a:r>
              <a:rPr lang="en-US" dirty="0" smtClean="0"/>
              <a:t>Courtesy to all mankind to make life more pleasant </a:t>
            </a:r>
          </a:p>
          <a:p>
            <a:r>
              <a:rPr lang="en-US" dirty="0" smtClean="0"/>
              <a:t>"Comradeship"</a:t>
            </a:r>
            <a:br>
              <a:rPr lang="en-US" dirty="0" smtClean="0"/>
            </a:br>
            <a:r>
              <a:rPr lang="en-US" dirty="0" smtClean="0"/>
              <a:t>Loyalty and faithfulness to friends and family </a:t>
            </a:r>
          </a:p>
          <a:p>
            <a:r>
              <a:rPr lang="en-US" dirty="0" smtClean="0"/>
              <a:t>"Fidelity"</a:t>
            </a:r>
            <a:br>
              <a:rPr lang="en-US" dirty="0" smtClean="0"/>
            </a:br>
            <a:r>
              <a:rPr lang="en-US" dirty="0" smtClean="0"/>
              <a:t>Encourages loyalty to promises, vows, friends and God </a:t>
            </a:r>
          </a:p>
          <a:p>
            <a:r>
              <a:rPr lang="en-US" dirty="0" smtClean="0"/>
              <a:t>"Cleanliness"</a:t>
            </a:r>
            <a:br>
              <a:rPr lang="en-US" dirty="0" smtClean="0"/>
            </a:br>
            <a:r>
              <a:rPr lang="en-US" dirty="0" smtClean="0"/>
              <a:t>Cleanness of mind, body and spirit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"Patriotism"</a:t>
            </a:r>
            <a:br>
              <a:rPr lang="en-US" dirty="0" smtClean="0"/>
            </a:br>
            <a:r>
              <a:rPr lang="en-US" dirty="0" smtClean="0"/>
              <a:t>Encourages loyalty to country, freedom and civic responsibility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 smtClean="0"/>
              <a:t>The Seven Cardinal Virtues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 advTm="754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smtClean="0"/>
              <a:t>Famous DeMolays</a:t>
            </a:r>
            <a:endParaRPr lang="en-US" dirty="0"/>
          </a:p>
        </p:txBody>
      </p:sp>
      <p:pic>
        <p:nvPicPr>
          <p:cNvPr id="4" name="Picture 3" descr="armstr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43000"/>
            <a:ext cx="109537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05000" y="1295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Neil Armstrong - Test Pilot, Astronaut and First Human Being to Walk on the Moon</a:t>
            </a:r>
            <a:endParaRPr lang="en-US" sz="1600" dirty="0"/>
          </a:p>
        </p:txBody>
      </p:sp>
      <p:pic>
        <p:nvPicPr>
          <p:cNvPr id="10" name="Picture 9" descr="bradsha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981200"/>
            <a:ext cx="109537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352800" y="2133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Terry Bradshaw - NFL Quarterback who led the Pittsburgh Steelers to Four Super Bowl Championships and a Pro Football Hall of Fame Inductee </a:t>
            </a:r>
            <a:endParaRPr lang="en-US" dirty="0"/>
          </a:p>
        </p:txBody>
      </p:sp>
      <p:pic>
        <p:nvPicPr>
          <p:cNvPr id="12" name="Picture 11" descr="disne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200400"/>
            <a:ext cx="109537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819400" y="358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Walt Disney - Cartoonist, Producer, Creator and Businessman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38400" y="449580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Mark Callaway - Professional Wrestler for World Wrestling Entertainment, who goes by the Wrestling Name "The Undertaker"</a:t>
            </a:r>
            <a:endParaRPr lang="en-US" dirty="0"/>
          </a:p>
        </p:txBody>
      </p:sp>
      <p:pic>
        <p:nvPicPr>
          <p:cNvPr id="15" name="Picture 14" descr="callawayundertak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4114800"/>
            <a:ext cx="14605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200400" y="5791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askerville Old Face" pitchFamily="18" charset="0"/>
              </a:rPr>
              <a:t>Just To Name a Few</a:t>
            </a:r>
            <a:endParaRPr lang="en-US" sz="4000" dirty="0">
              <a:latin typeface="Baskerville Old Fac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529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828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Are You Ready for an experience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048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o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f a Life time………..</a:t>
            </a:r>
            <a:endParaRPr lang="en-U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551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2057400"/>
            <a:ext cx="5532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JOIN NOW!!!!!!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0480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300" dirty="0">
                <a:ln w="11430" cmpd="sng">
                  <a:solidFill>
                    <a:srgbClr val="DDDDD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DDDD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DDDDD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DDDDDD">
                      <a:satMod val="175000"/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JOIN NOW!!!!!!</a:t>
            </a:r>
          </a:p>
        </p:txBody>
      </p:sp>
    </p:spTree>
    <p:custDataLst>
      <p:tags r:id="rId1"/>
    </p:custDataLst>
  </p:cSld>
  <p:clrMapOvr>
    <a:masterClrMapping/>
  </p:clrMapOvr>
  <p:transition advClick="0" advTm="746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Our object is to help boys become strong men and have an experience of an life time.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7469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524000"/>
            <a:ext cx="7241918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Fortwaynedemolay.com</a:t>
            </a:r>
          </a:p>
          <a:p>
            <a:pPr algn="ctr"/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</a:t>
            </a: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Demolay.org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call : 1-800-DeMolay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04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By: Members of Fort Wayne Chapter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219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 To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</a:t>
            </a:r>
            <a:endParaRPr lang="en-US" dirty="0"/>
          </a:p>
        </p:txBody>
      </p:sp>
    </p:spTree>
  </p:cSld>
  <p:clrMapOvr>
    <a:masterClrMapping/>
  </p:clrMapOvr>
  <p:transition advClick="0" advTm="9813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990600"/>
            <a:ext cx="8915400" cy="5592763"/>
          </a:xfrm>
        </p:spPr>
        <p:txBody>
          <a:bodyPr>
            <a:noAutofit/>
          </a:bodyPr>
          <a:lstStyle/>
          <a:p>
            <a:pPr lvl="2" algn="ctr">
              <a:buNone/>
            </a:pPr>
            <a:r>
              <a:rPr lang="en-US" sz="6600" dirty="0" smtClean="0">
                <a:latin typeface="Algerian" pitchFamily="82" charset="0"/>
              </a:rPr>
              <a:t>The World’s largest</a:t>
            </a:r>
          </a:p>
          <a:p>
            <a:pPr algn="ctr">
              <a:buNone/>
            </a:pPr>
            <a:r>
              <a:rPr lang="en-US" sz="6600" dirty="0" smtClean="0">
                <a:latin typeface="Algerian" pitchFamily="82" charset="0"/>
              </a:rPr>
              <a:t>      Fraternity for </a:t>
            </a:r>
          </a:p>
          <a:p>
            <a:pPr algn="ctr">
              <a:buNone/>
            </a:pPr>
            <a:r>
              <a:rPr lang="en-US" sz="6600" dirty="0" smtClean="0">
                <a:latin typeface="Algerian" pitchFamily="82" charset="0"/>
              </a:rPr>
              <a:t>       Young Men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ransition advClick="0" advTm="7188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712080118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7431400">
            <a:off x="2976350" y="2361394"/>
            <a:ext cx="3048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sz="2800" smtClean="0"/>
              <a:t>It has been said that a day can be changed or  </a:t>
            </a:r>
            <a:br>
              <a:rPr sz="2800" smtClean="0"/>
            </a:br>
            <a:r>
              <a:rPr sz="2800" smtClean="0"/>
              <a:t>a great moment launched by a single phone call. </a:t>
            </a:r>
            <a:endParaRPr lang="en-US" sz="2800" dirty="0"/>
          </a:p>
        </p:txBody>
      </p:sp>
    </p:spTree>
  </p:cSld>
  <p:clrMapOvr>
    <a:masterClrMapping/>
  </p:clrMapOvr>
  <p:transition advClick="0" advTm="7203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 smtClean="0"/>
              <a:t>DeMolay is an organization dedicated to preparing young men to lead successful, happy, and productive lives. Basing its approach on timeless principles and practical, hands-on experience, </a:t>
            </a:r>
          </a:p>
          <a:p>
            <a:r>
              <a:rPr lang="en-US" dirty="0" smtClean="0"/>
              <a:t>DeMolay opens doors for young men aged 12 to 21 by developing the civic awareness, personal responsibility and leadership skills so vitally needed in society today. </a:t>
            </a:r>
          </a:p>
          <a:p>
            <a:r>
              <a:rPr lang="en-US" dirty="0" smtClean="0"/>
              <a:t>DeMolay combines this serious mission with a fun approach that builds important bonds of friendship among members in more than 1,000 chapters worldwide.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 advTm="306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676400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un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1109">
            <a:off x="587878" y="559819"/>
            <a:ext cx="3921089" cy="294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und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45531">
            <a:off x="5524857" y="571596"/>
            <a:ext cx="3219450" cy="257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133600" y="5105400"/>
            <a:ext cx="5521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Raising Money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6797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712080120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84762">
            <a:off x="394146" y="426976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712080120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0673">
            <a:off x="5803821" y="460369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ya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17465">
            <a:off x="2944602" y="713383"/>
            <a:ext cx="367034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cc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27037">
            <a:off x="4608082" y="3317610"/>
            <a:ext cx="3867742" cy="288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yani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84098">
            <a:off x="654787" y="3496037"/>
            <a:ext cx="3725399" cy="247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124200" y="2286000"/>
            <a:ext cx="27526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FUN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581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nce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9539568">
            <a:off x="762000" y="838200"/>
            <a:ext cx="3034938" cy="199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a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438400"/>
            <a:ext cx="3496941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ance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16582">
            <a:off x="5457250" y="715648"/>
            <a:ext cx="2919276" cy="192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24000" y="4114800"/>
            <a:ext cx="65201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Lets Dance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69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therhoo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420136">
            <a:off x="990600" y="1295400"/>
            <a:ext cx="3984617" cy="264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/>
              <a:t>Brother hood</a:t>
            </a:r>
            <a:endParaRPr lang="en-US" b="1" dirty="0"/>
          </a:p>
        </p:txBody>
      </p:sp>
      <p:pic>
        <p:nvPicPr>
          <p:cNvPr id="5" name="Picture 4" descr="brotherhoo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3215">
            <a:off x="4900418" y="1144082"/>
            <a:ext cx="3706368" cy="246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rotherhood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3194">
            <a:off x="1752600" y="39624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rotherhood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211">
            <a:off x="5048095" y="3402099"/>
            <a:ext cx="3640523" cy="241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48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4|8.2|5.4|8.6|3.6|6|3.7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4|3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5|9.5|10.1|9.6|11.2|1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995</TotalTime>
  <Words>364</Words>
  <Application>Microsoft Office PowerPoint</Application>
  <PresentationFormat>On-screen Show (4:3)</PresentationFormat>
  <Paragraphs>70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Constantia</vt:lpstr>
      <vt:lpstr>Wingdings 2</vt:lpstr>
      <vt:lpstr>Algerian</vt:lpstr>
      <vt:lpstr>Baskerville Old Face</vt:lpstr>
      <vt:lpstr>Calibri</vt:lpstr>
      <vt:lpstr>Paper</vt:lpstr>
      <vt:lpstr>DeMolay</vt:lpstr>
      <vt:lpstr>Our object is to help boys become strong men and have an experience of an life time.</vt:lpstr>
      <vt:lpstr>Slide 3</vt:lpstr>
      <vt:lpstr>It has been said that a day can be changed or   a great moment launched by a single phone call. </vt:lpstr>
      <vt:lpstr>Slide 5</vt:lpstr>
      <vt:lpstr>Slide 6</vt:lpstr>
      <vt:lpstr>Slide 7</vt:lpstr>
      <vt:lpstr>Slide 8</vt:lpstr>
      <vt:lpstr>Brother hood</vt:lpstr>
      <vt:lpstr>Slide 10</vt:lpstr>
      <vt:lpstr>Slide 11</vt:lpstr>
      <vt:lpstr>The namesake of our Order</vt:lpstr>
      <vt:lpstr>Slide 13</vt:lpstr>
      <vt:lpstr>The 1st man to say</vt:lpstr>
      <vt:lpstr>Author of our Ritual | Frank A. Marshall</vt:lpstr>
      <vt:lpstr>The Seven Cardinal Virtues</vt:lpstr>
      <vt:lpstr>Famous DeMolays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Demolay</dc:title>
  <dc:creator>Nick</dc:creator>
  <cp:lastModifiedBy>James</cp:lastModifiedBy>
  <cp:revision>90</cp:revision>
  <dcterms:created xsi:type="dcterms:W3CDTF">2008-07-11T18:23:28Z</dcterms:created>
  <dcterms:modified xsi:type="dcterms:W3CDTF">2008-07-19T09:36:39Z</dcterms:modified>
</cp:coreProperties>
</file>